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2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2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17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0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1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89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05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74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08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938C-F7FA-44A5-925B-770BE2093CF7}" type="datetimeFigureOut">
              <a:rPr kumimoji="1" lang="ja-JP" altLang="en-US" smtClean="0"/>
              <a:t>2018/9/25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67397-369E-465C-B591-F1D87584F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506" y="558756"/>
            <a:ext cx="7895178" cy="1068746"/>
          </a:xfrm>
        </p:spPr>
        <p:txBody>
          <a:bodyPr anchor="t" anchorCtr="0">
            <a:normAutofit/>
          </a:bodyPr>
          <a:lstStyle/>
          <a:p>
            <a:pPr algn="l"/>
            <a:r>
              <a:rPr kumimoji="1" lang="ja-JP" altLang="en-US" sz="4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発表演題名</a:t>
            </a:r>
            <a:endParaRPr kumimoji="1" lang="ja-JP" altLang="en-US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4506" y="1733516"/>
            <a:ext cx="5522259" cy="665162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b="1" dirty="0"/>
              <a:t>著者</a:t>
            </a:r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j-cs"/>
              </a:rPr>
              <a:t>全員</a:t>
            </a:r>
            <a:r>
              <a:rPr lang="ja-JP" altLang="en-US" sz="3200" b="1" dirty="0"/>
              <a:t>の氏名・所属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813058" y="3575570"/>
            <a:ext cx="7998074" cy="2056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b="1" dirty="0">
                <a:solidFill>
                  <a:srgbClr val="FF0000"/>
                </a:solidFill>
              </a:rPr>
              <a:t>日本超音波医学会</a:t>
            </a:r>
            <a:r>
              <a:rPr lang="en-US" altLang="ja-JP" sz="3600" b="1" dirty="0">
                <a:solidFill>
                  <a:srgbClr val="FF0000"/>
                </a:solidFill>
              </a:rPr>
              <a:t>COI</a:t>
            </a:r>
            <a:r>
              <a:rPr lang="ja-JP" altLang="en-US" sz="3600" b="1" dirty="0">
                <a:solidFill>
                  <a:srgbClr val="FF0000"/>
                </a:solidFill>
              </a:rPr>
              <a:t>開示：</a:t>
            </a:r>
          </a:p>
          <a:p>
            <a:pPr algn="l"/>
            <a:r>
              <a:rPr lang="ja-JP" altLang="en-US" sz="3600" b="1" dirty="0"/>
              <a:t>演題発表に関連し</a:t>
            </a:r>
            <a:r>
              <a:rPr lang="ja-JP" altLang="en-US" sz="3600" b="1" dirty="0" smtClean="0"/>
              <a:t>，</a:t>
            </a:r>
            <a:endParaRPr lang="en-US" altLang="ja-JP" sz="3600" b="1" dirty="0" smtClean="0"/>
          </a:p>
          <a:p>
            <a:pPr algn="l"/>
            <a:r>
              <a:rPr lang="ja-JP" altLang="en-US" sz="3600" b="1" u="sng" dirty="0" smtClean="0"/>
              <a:t>開示</a:t>
            </a:r>
            <a:r>
              <a:rPr lang="ja-JP" altLang="en-US" sz="3600" b="1" u="sng" dirty="0"/>
              <a:t>す</a:t>
            </a:r>
            <a:r>
              <a:rPr lang="ja-JP" altLang="en-US" sz="3600" b="1" u="sng" dirty="0" smtClean="0"/>
              <a:t>べき</a:t>
            </a:r>
            <a:r>
              <a:rPr lang="en-US" altLang="ja-JP" sz="3600" b="1" u="sng" dirty="0" smtClean="0"/>
              <a:t>COI</a:t>
            </a:r>
            <a:r>
              <a:rPr lang="ja-JP" altLang="en-US" sz="3600" b="1" u="sng" dirty="0"/>
              <a:t>状態は</a:t>
            </a:r>
            <a:r>
              <a:rPr lang="ja-JP" altLang="en-US" sz="3600" b="1" u="sng" dirty="0" smtClean="0"/>
              <a:t>ありません。</a:t>
            </a:r>
            <a:endParaRPr lang="ja-JP" alt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991313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発表演題名</vt:lpstr>
    </vt:vector>
  </TitlesOfParts>
  <Company>Eisai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発表演題名</dc:title>
  <dc:creator>Hiroko Shimizu (清水 裕子) / ［Ｍ］営制</dc:creator>
  <cp:lastModifiedBy>Hiroko Shimizu (清水 裕子) / ［Ｍ］営制</cp:lastModifiedBy>
  <cp:revision>3</cp:revision>
  <dcterms:created xsi:type="dcterms:W3CDTF">2018-09-25T02:01:04Z</dcterms:created>
  <dcterms:modified xsi:type="dcterms:W3CDTF">2018-09-25T03:12:51Z</dcterms:modified>
</cp:coreProperties>
</file>