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5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2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2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17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0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1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89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5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74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08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506" y="558756"/>
            <a:ext cx="7895178" cy="1068746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発表演題名</a:t>
            </a:r>
            <a:endParaRPr kumimoji="1" lang="ja-JP" altLang="en-US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4506" y="1561240"/>
            <a:ext cx="5522259" cy="665162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b="1" dirty="0"/>
              <a:t>著者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全員</a:t>
            </a:r>
            <a:r>
              <a:rPr lang="ja-JP" altLang="en-US" sz="3200" b="1" dirty="0"/>
              <a:t>の氏名・所属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61610" y="2629986"/>
            <a:ext cx="7998074" cy="3585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>
                <a:solidFill>
                  <a:srgbClr val="FF0000"/>
                </a:solidFill>
              </a:rPr>
              <a:t>日本超音波医学会</a:t>
            </a:r>
            <a:r>
              <a:rPr lang="en-US" altLang="ja-JP" sz="3600" b="1" dirty="0">
                <a:solidFill>
                  <a:srgbClr val="FF0000"/>
                </a:solidFill>
              </a:rPr>
              <a:t>COI</a:t>
            </a:r>
            <a:r>
              <a:rPr lang="ja-JP" altLang="en-US" sz="3600" b="1" dirty="0">
                <a:solidFill>
                  <a:srgbClr val="FF0000"/>
                </a:solidFill>
              </a:rPr>
              <a:t>開示：</a:t>
            </a:r>
          </a:p>
          <a:p>
            <a:pPr algn="l"/>
            <a:r>
              <a:rPr lang="ja-JP" altLang="en-US" sz="3200" b="1" dirty="0"/>
              <a:t>演題発表に関連し，</a:t>
            </a:r>
            <a:r>
              <a:rPr lang="en-US" altLang="ja-JP" sz="3200" b="1" u="sng" dirty="0"/>
              <a:t>COI</a:t>
            </a:r>
            <a:r>
              <a:rPr lang="ja-JP" altLang="en-US" sz="3200" b="1" u="sng" dirty="0"/>
              <a:t>状態</a:t>
            </a:r>
            <a:r>
              <a:rPr lang="ja-JP" altLang="en-US" sz="3200" b="1" u="sng" dirty="0" smtClean="0"/>
              <a:t>を開示します</a:t>
            </a:r>
            <a:r>
              <a:rPr lang="ja-JP" altLang="en-US" sz="3200" b="1" dirty="0" smtClean="0"/>
              <a:t>。</a:t>
            </a:r>
            <a:endParaRPr lang="en-US" altLang="ja-JP" sz="3200" b="1" dirty="0" smtClean="0"/>
          </a:p>
          <a:p>
            <a:pPr algn="l"/>
            <a:r>
              <a:rPr lang="ja-JP" altLang="en-US" sz="3200" b="1" dirty="0" smtClean="0"/>
              <a:t>　受託</a:t>
            </a:r>
            <a:r>
              <a:rPr lang="ja-JP" altLang="en-US" sz="3200" b="1" dirty="0"/>
              <a:t>研究・共同研究費： ○○○○製薬</a:t>
            </a:r>
          </a:p>
          <a:p>
            <a:pPr algn="l"/>
            <a:r>
              <a:rPr lang="ja-JP" altLang="en-US" sz="3200" b="1" dirty="0" smtClean="0"/>
              <a:t>　奨学</a:t>
            </a:r>
            <a:r>
              <a:rPr lang="ja-JP" altLang="en-US" sz="3200" b="1" dirty="0"/>
              <a:t>寄付金： △△△△社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026471" y="6335913"/>
            <a:ext cx="4369319" cy="386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b="1" dirty="0">
                <a:solidFill>
                  <a:srgbClr val="FF0000"/>
                </a:solidFill>
              </a:rPr>
              <a:t>（注：該当する項目の記載のみで可）</a:t>
            </a:r>
          </a:p>
        </p:txBody>
      </p:sp>
    </p:spTree>
    <p:extLst>
      <p:ext uri="{BB962C8B-B14F-4D97-AF65-F5344CB8AC3E}">
        <p14:creationId xmlns:p14="http://schemas.microsoft.com/office/powerpoint/2010/main" val="156675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38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発表演題名</vt:lpstr>
    </vt:vector>
  </TitlesOfParts>
  <Company>Eisai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発表演題名</dc:title>
  <dc:creator>Hiroko Shimizu (清水 裕子) / ［Ｍ］営制</dc:creator>
  <cp:lastModifiedBy>Hiroko Shimizu (清水 裕子) / ［Ｍ］営制</cp:lastModifiedBy>
  <cp:revision>4</cp:revision>
  <dcterms:created xsi:type="dcterms:W3CDTF">2018-09-25T02:01:04Z</dcterms:created>
  <dcterms:modified xsi:type="dcterms:W3CDTF">2018-09-25T03:15:53Z</dcterms:modified>
</cp:coreProperties>
</file>